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534"/>
  </p:normalViewPr>
  <p:slideViewPr>
    <p:cSldViewPr snapToGrid="0" snapToObjects="1">
      <p:cViewPr varScale="1">
        <p:scale>
          <a:sx n="48" d="100"/>
          <a:sy n="48" d="100"/>
        </p:scale>
        <p:origin x="216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3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2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1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6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49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85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3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9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5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2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5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8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63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155E0D-E5A7-7D49-8F52-17DA90554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877" y="0"/>
            <a:ext cx="12192000" cy="1523334"/>
          </a:xfrm>
        </p:spPr>
        <p:txBody>
          <a:bodyPr>
            <a:normAutofit fontScale="90000"/>
          </a:bodyPr>
          <a:lstStyle/>
          <a:p>
            <a:r>
              <a:rPr lang="en-US" dirty="0"/>
              <a:t>Population and Migration Patterns and processes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F277CDF-FCE1-1549-A180-E5E1AB3F8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1BE80-5149-124F-A243-F7E168A5D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334"/>
            <a:ext cx="12185123" cy="53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9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98CB-13BE-9E40-9374-56741292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88571"/>
          </a:xfrm>
        </p:spPr>
        <p:txBody>
          <a:bodyPr/>
          <a:lstStyle/>
          <a:p>
            <a:pPr algn="ctr"/>
            <a:r>
              <a:rPr lang="en-US" dirty="0"/>
              <a:t>BIG IDEAS….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DA11-E0A8-DD4E-B826-02284E950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6" y="1088571"/>
            <a:ext cx="11544301" cy="5769429"/>
          </a:xfrm>
        </p:spPr>
        <p:txBody>
          <a:bodyPr>
            <a:normAutofit/>
          </a:bodyPr>
          <a:lstStyle/>
          <a:p>
            <a:r>
              <a:rPr lang="en-US" sz="3200" b="1" dirty="0"/>
              <a:t>Patterns and Spatial Organization (PSO)</a:t>
            </a:r>
          </a:p>
          <a:p>
            <a:pPr lvl="1"/>
            <a:r>
              <a:rPr lang="en-US" sz="3000" dirty="0"/>
              <a:t>How does where and how people live impact global cultural, political, and economic Patterns?</a:t>
            </a:r>
          </a:p>
          <a:p>
            <a:r>
              <a:rPr lang="en-US" sz="3200" b="1" dirty="0"/>
              <a:t>Impacts and Interactions (IMP)</a:t>
            </a:r>
          </a:p>
          <a:p>
            <a:pPr lvl="1"/>
            <a:r>
              <a:rPr lang="en-US" sz="3000" dirty="0"/>
              <a:t>How does the interplay of environmental, economic, cultural, and political factors influence changes in population?</a:t>
            </a:r>
          </a:p>
          <a:p>
            <a:r>
              <a:rPr lang="en-US" sz="3200" b="1" dirty="0"/>
              <a:t>Spatial patterns and societal change</a:t>
            </a:r>
          </a:p>
          <a:p>
            <a:pPr lvl="1"/>
            <a:r>
              <a:rPr lang="en-US" sz="3000" dirty="0"/>
              <a:t>How do changes in population affect a place’s economy, culture, and politics?</a:t>
            </a:r>
          </a:p>
        </p:txBody>
      </p:sp>
    </p:spTree>
    <p:extLst>
      <p:ext uri="{BB962C8B-B14F-4D97-AF65-F5344CB8AC3E}">
        <p14:creationId xmlns:p14="http://schemas.microsoft.com/office/powerpoint/2010/main" val="194480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F3ABC-8591-794A-80C2-876CBDCFD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334"/>
            <a:ext cx="12185123" cy="5335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C52AB-EF2A-2A4D-8827-22332369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179614"/>
            <a:ext cx="11674928" cy="2334986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Topic 2.10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A83D03-5CF2-1347-A8FF-DCCF927E930C}"/>
              </a:ext>
            </a:extLst>
          </p:cNvPr>
          <p:cNvSpPr txBox="1">
            <a:spLocks/>
          </p:cNvSpPr>
          <p:nvPr/>
        </p:nvSpPr>
        <p:spPr>
          <a:xfrm>
            <a:off x="277586" y="2177142"/>
            <a:ext cx="11674928" cy="445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dirty="0"/>
              <a:t>Causes of migration</a:t>
            </a:r>
          </a:p>
        </p:txBody>
      </p:sp>
    </p:spTree>
    <p:extLst>
      <p:ext uri="{BB962C8B-B14F-4D97-AF65-F5344CB8AC3E}">
        <p14:creationId xmlns:p14="http://schemas.microsoft.com/office/powerpoint/2010/main" val="396556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8E1D-99ED-9843-97B6-A4F8F08D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30829"/>
          </a:xfrm>
        </p:spPr>
        <p:txBody>
          <a:bodyPr/>
          <a:lstStyle/>
          <a:p>
            <a:pPr algn="ctr"/>
            <a:r>
              <a:rPr lang="en-US" dirty="0"/>
              <a:t>Enduring Understanding: IMP-2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663DE-FF76-4542-BD64-FFA5CEE5D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34836"/>
            <a:ext cx="11430000" cy="1191986"/>
          </a:xfrm>
        </p:spPr>
        <p:txBody>
          <a:bodyPr/>
          <a:lstStyle/>
          <a:p>
            <a:r>
              <a:rPr lang="en-US" dirty="0"/>
              <a:t>Changes in population are due to mortality, fertility, and migration, which area influenced by the interplay of environmental, economic, cultural, and political factors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69795E-D5F1-E944-87BA-673A5C038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8441"/>
            <a:ext cx="4087906" cy="2707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C99609-51D6-D244-8F6C-F402E1E85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905" y="2305817"/>
            <a:ext cx="4007223" cy="2258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50AA10-B61B-E646-9E50-5BE64EEFF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326" y="4177551"/>
            <a:ext cx="4020673" cy="26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3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96F5-71CE-7344-8332-CD1828C4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76" y="0"/>
            <a:ext cx="10727872" cy="1382486"/>
          </a:xfrm>
        </p:spPr>
        <p:txBody>
          <a:bodyPr/>
          <a:lstStyle/>
          <a:p>
            <a:pPr algn="ctr"/>
            <a:r>
              <a:rPr lang="en-US" dirty="0"/>
              <a:t>Learning objective: IMP-2.C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91BEA-DFFA-104B-B316-3EBD88C45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0550"/>
            <a:ext cx="12192000" cy="2334986"/>
          </a:xfrm>
        </p:spPr>
        <p:txBody>
          <a:bodyPr>
            <a:normAutofit/>
          </a:bodyPr>
          <a:lstStyle/>
          <a:p>
            <a:r>
              <a:rPr lang="en-US" sz="3200" dirty="0"/>
              <a:t>Explain how different causal factors encourage migration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EF978DA-4A62-5446-A6BB-25C4C559A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7" r="17905"/>
          <a:stretch/>
        </p:blipFill>
        <p:spPr>
          <a:xfrm>
            <a:off x="3845858" y="2261293"/>
            <a:ext cx="4437530" cy="459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imp-2.c.1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5086"/>
            <a:ext cx="12192000" cy="1237126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Migration is commonly divided into push factors and pull factors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40E8DF-F286-0E40-8066-804B0D4F4AF3}"/>
              </a:ext>
            </a:extLst>
          </p:cNvPr>
          <p:cNvSpPr txBox="1">
            <a:spLocks/>
          </p:cNvSpPr>
          <p:nvPr/>
        </p:nvSpPr>
        <p:spPr>
          <a:xfrm>
            <a:off x="-1" y="2232212"/>
            <a:ext cx="12192000" cy="46257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41902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IMP-2.c.2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5086"/>
            <a:ext cx="12192000" cy="1855690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Push/pull factors and intervening opportunities/obstacles can be cultural, demographic, economic, environmental, or political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40E8DF-F286-0E40-8066-804B0D4F4AF3}"/>
              </a:ext>
            </a:extLst>
          </p:cNvPr>
          <p:cNvSpPr txBox="1">
            <a:spLocks/>
          </p:cNvSpPr>
          <p:nvPr/>
        </p:nvSpPr>
        <p:spPr>
          <a:xfrm>
            <a:off x="-1" y="2850776"/>
            <a:ext cx="12192000" cy="40072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582784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{4D06EF29-649C-6C4A-B802-F1891BBA952F}tf10001063</Template>
  <TotalTime>914</TotalTime>
  <Words>176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Population and Migration Patterns and processes </vt:lpstr>
      <vt:lpstr>BIG IDEAS….</vt:lpstr>
      <vt:lpstr>Topic 2.10</vt:lpstr>
      <vt:lpstr>Enduring Understanding: IMP-2</vt:lpstr>
      <vt:lpstr>Learning objective: IMP-2.C</vt:lpstr>
      <vt:lpstr>Essential Knowledge imp-2.c.1</vt:lpstr>
      <vt:lpstr>Essential Knowledge IMP-2.c.2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and Migration Patterns and processes </dc:title>
  <dc:creator>Crider, Brett</dc:creator>
  <cp:lastModifiedBy>Crider, Brett</cp:lastModifiedBy>
  <cp:revision>22</cp:revision>
  <dcterms:created xsi:type="dcterms:W3CDTF">2019-08-23T01:10:38Z</dcterms:created>
  <dcterms:modified xsi:type="dcterms:W3CDTF">2019-08-23T16:24:59Z</dcterms:modified>
</cp:coreProperties>
</file>