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/>
    <p:restoredTop sz="94534"/>
  </p:normalViewPr>
  <p:slideViewPr>
    <p:cSldViewPr snapToGrid="0" snapToObjects="1">
      <p:cViewPr varScale="1">
        <p:scale>
          <a:sx n="48" d="100"/>
          <a:sy n="48" d="100"/>
        </p:scale>
        <p:origin x="216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38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20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78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18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66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49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85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33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9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57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1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99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2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55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89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08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F1646B8-CDB7-EC4B-A542-CE50419D914B}" type="datetimeFigureOut">
              <a:rPr lang="en-US" smtClean="0"/>
              <a:t>8/22/19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9F2D05D-2A00-564D-B951-6F90D71EA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630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155E0D-E5A7-7D49-8F52-17DA90554D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877" y="0"/>
            <a:ext cx="12192000" cy="1523334"/>
          </a:xfrm>
        </p:spPr>
        <p:txBody>
          <a:bodyPr>
            <a:normAutofit fontScale="90000"/>
          </a:bodyPr>
          <a:lstStyle/>
          <a:p>
            <a:r>
              <a:rPr lang="en-US" dirty="0"/>
              <a:t>Population and Migration Patterns and processes 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F277CDF-FCE1-1549-A180-E5E1AB3F8D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51BE80-5149-124F-A243-F7E168A5D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334"/>
            <a:ext cx="12185123" cy="533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96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98CB-13BE-9E40-9374-567412928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0"/>
            <a:ext cx="9905998" cy="1088571"/>
          </a:xfrm>
        </p:spPr>
        <p:txBody>
          <a:bodyPr/>
          <a:lstStyle/>
          <a:p>
            <a:pPr algn="ctr"/>
            <a:r>
              <a:rPr lang="en-US" dirty="0"/>
              <a:t>BIG IDEAS….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2DA11-E0A8-DD4E-B826-02284E950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6" y="1088571"/>
            <a:ext cx="11544301" cy="5769429"/>
          </a:xfrm>
        </p:spPr>
        <p:txBody>
          <a:bodyPr>
            <a:normAutofit/>
          </a:bodyPr>
          <a:lstStyle/>
          <a:p>
            <a:r>
              <a:rPr lang="en-US" sz="3200" b="1" dirty="0"/>
              <a:t>Patterns and Spatial Organization (PSO)</a:t>
            </a:r>
          </a:p>
          <a:p>
            <a:pPr lvl="1"/>
            <a:r>
              <a:rPr lang="en-US" sz="3000" dirty="0"/>
              <a:t>How does where and how people live impact global cultural, political, and economic Patterns?</a:t>
            </a:r>
          </a:p>
          <a:p>
            <a:r>
              <a:rPr lang="en-US" sz="3200" b="1" dirty="0"/>
              <a:t>Impacts and Interactions (IMP)</a:t>
            </a:r>
          </a:p>
          <a:p>
            <a:pPr lvl="1"/>
            <a:r>
              <a:rPr lang="en-US" sz="3000" dirty="0"/>
              <a:t>How does the interplay of environmental, economic, cultural, and political factors influence changes in population?</a:t>
            </a:r>
          </a:p>
          <a:p>
            <a:r>
              <a:rPr lang="en-US" sz="3200" b="1" dirty="0"/>
              <a:t>Spatial patterns and societal change</a:t>
            </a:r>
          </a:p>
          <a:p>
            <a:pPr lvl="1"/>
            <a:r>
              <a:rPr lang="en-US" sz="3000" dirty="0"/>
              <a:t>How do changes in population affect a place’s economy, culture, and politics?</a:t>
            </a:r>
          </a:p>
        </p:txBody>
      </p:sp>
    </p:spTree>
    <p:extLst>
      <p:ext uri="{BB962C8B-B14F-4D97-AF65-F5344CB8AC3E}">
        <p14:creationId xmlns:p14="http://schemas.microsoft.com/office/powerpoint/2010/main" val="1944807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FF3ABC-8591-794A-80C2-876CBDCFD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3334"/>
            <a:ext cx="12185123" cy="5335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AC52AB-EF2A-2A4D-8827-22332369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6" y="179614"/>
            <a:ext cx="11674928" cy="2334986"/>
          </a:xfrm>
        </p:spPr>
        <p:txBody>
          <a:bodyPr>
            <a:normAutofit/>
          </a:bodyPr>
          <a:lstStyle/>
          <a:p>
            <a:pPr algn="ctr"/>
            <a:r>
              <a:rPr lang="en-US" sz="9600" dirty="0"/>
              <a:t>Topic 2.8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A83D03-5CF2-1347-A8FF-DCCF927E930C}"/>
              </a:ext>
            </a:extLst>
          </p:cNvPr>
          <p:cNvSpPr txBox="1">
            <a:spLocks/>
          </p:cNvSpPr>
          <p:nvPr/>
        </p:nvSpPr>
        <p:spPr>
          <a:xfrm>
            <a:off x="277586" y="2177142"/>
            <a:ext cx="11674928" cy="4452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9600" dirty="0"/>
              <a:t>Women and demographic change</a:t>
            </a:r>
          </a:p>
        </p:txBody>
      </p:sp>
    </p:spTree>
    <p:extLst>
      <p:ext uri="{BB962C8B-B14F-4D97-AF65-F5344CB8AC3E}">
        <p14:creationId xmlns:p14="http://schemas.microsoft.com/office/powerpoint/2010/main" val="3965567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B8E1D-99ED-9843-97B6-A4F8F08D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730829"/>
          </a:xfrm>
        </p:spPr>
        <p:txBody>
          <a:bodyPr/>
          <a:lstStyle/>
          <a:p>
            <a:pPr algn="ctr"/>
            <a:r>
              <a:rPr lang="en-US" dirty="0"/>
              <a:t>Enduring Understanding: SPS-2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663DE-FF76-4542-BD64-FFA5CEE5D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134836"/>
            <a:ext cx="11430000" cy="1191986"/>
          </a:xfrm>
        </p:spPr>
        <p:txBody>
          <a:bodyPr/>
          <a:lstStyle/>
          <a:p>
            <a:r>
              <a:rPr lang="en-US" dirty="0"/>
              <a:t>Changes in population have long-and-short-term effects on a place’s economy, culture, and politics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6EED2F-C238-D24D-9B85-37F814729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899" y="1955800"/>
            <a:ext cx="7696201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57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96F5-71CE-7344-8332-CD1828C43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476" y="0"/>
            <a:ext cx="10727872" cy="1382486"/>
          </a:xfrm>
        </p:spPr>
        <p:txBody>
          <a:bodyPr/>
          <a:lstStyle/>
          <a:p>
            <a:pPr algn="ctr"/>
            <a:r>
              <a:rPr lang="en-US" dirty="0"/>
              <a:t>Learning objective: SPS-2.b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91BEA-DFFA-104B-B316-3EBD88C45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24644"/>
            <a:ext cx="12192000" cy="2334986"/>
          </a:xfrm>
        </p:spPr>
        <p:txBody>
          <a:bodyPr>
            <a:normAutofit/>
          </a:bodyPr>
          <a:lstStyle/>
          <a:p>
            <a:r>
              <a:rPr lang="en-US" sz="3200" dirty="0"/>
              <a:t>Explain how the changing role of females has demographic consequences in different parts of the world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FC8156-B3F5-5B4F-A44E-B9CB34609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405718"/>
            <a:ext cx="2588224" cy="14522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416CD2-4F30-3E4C-B813-0C31C6D2A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225" y="3559630"/>
            <a:ext cx="2716306" cy="18108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B45071-D711-1049-AC20-3224429F6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129" y="3362999"/>
            <a:ext cx="3382146" cy="2239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0BCB80-6300-F745-9B84-437837B3B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6684" y="4911677"/>
            <a:ext cx="2486291" cy="186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58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F805-75C3-724A-9112-4F47F8BD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8" y="17932"/>
            <a:ext cx="12003741" cy="1111624"/>
          </a:xfrm>
        </p:spPr>
        <p:txBody>
          <a:bodyPr/>
          <a:lstStyle/>
          <a:p>
            <a:pPr algn="ctr"/>
            <a:r>
              <a:rPr lang="en-US" dirty="0"/>
              <a:t>Essential Knowledge SPS-2.B.1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E368-3B03-BC4E-8DFF-D8C80ECD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5086"/>
            <a:ext cx="12192000" cy="1855690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Changing social values and access to education, employment, health care, and contraception have reduced fertility rates in most parts of the world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40E8DF-F286-0E40-8066-804B0D4F4AF3}"/>
              </a:ext>
            </a:extLst>
          </p:cNvPr>
          <p:cNvSpPr txBox="1">
            <a:spLocks/>
          </p:cNvSpPr>
          <p:nvPr/>
        </p:nvSpPr>
        <p:spPr>
          <a:xfrm>
            <a:off x="-1" y="2850776"/>
            <a:ext cx="12192000" cy="40072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3419029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F805-75C3-724A-9112-4F47F8BD4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8" y="17932"/>
            <a:ext cx="12003741" cy="1111624"/>
          </a:xfrm>
        </p:spPr>
        <p:txBody>
          <a:bodyPr/>
          <a:lstStyle/>
          <a:p>
            <a:pPr algn="ctr"/>
            <a:r>
              <a:rPr lang="en-US" dirty="0"/>
              <a:t>Essential Knowledge SPS-2.B.2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1E368-3B03-BC4E-8DFF-D8C80ECDE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95086"/>
            <a:ext cx="12192000" cy="1855690"/>
          </a:xfrm>
        </p:spPr>
        <p:txBody>
          <a:bodyPr anchor="t">
            <a:normAutofit fontScale="92500"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Changing social, economic, and political roles for females have influenced patterns of fertility, mortality, and migration, as illustrated by </a:t>
            </a:r>
            <a:r>
              <a:rPr lang="en-US" sz="3600" dirty="0" err="1">
                <a:solidFill>
                  <a:srgbClr val="FF0000"/>
                </a:solidFill>
              </a:rPr>
              <a:t>Ravenstein’s</a:t>
            </a:r>
            <a:r>
              <a:rPr lang="en-US" sz="3600" dirty="0">
                <a:solidFill>
                  <a:srgbClr val="FF0000"/>
                </a:solidFill>
              </a:rPr>
              <a:t> Laws of Migration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D40E8DF-F286-0E40-8066-804B0D4F4AF3}"/>
              </a:ext>
            </a:extLst>
          </p:cNvPr>
          <p:cNvSpPr txBox="1">
            <a:spLocks/>
          </p:cNvSpPr>
          <p:nvPr/>
        </p:nvSpPr>
        <p:spPr>
          <a:xfrm>
            <a:off x="-1" y="2850776"/>
            <a:ext cx="12192000" cy="40072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25827845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{4D06EF29-649C-6C4A-B802-F1891BBA952F}tf10001063</Template>
  <TotalTime>892</TotalTime>
  <Words>194</Words>
  <Application>Microsoft Macintosh PowerPoint</Application>
  <PresentationFormat>Widescreen</PresentationFormat>
  <Paragraphs>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Mesh</vt:lpstr>
      <vt:lpstr>Population and Migration Patterns and processes </vt:lpstr>
      <vt:lpstr>BIG IDEAS….</vt:lpstr>
      <vt:lpstr>Topic 2.8</vt:lpstr>
      <vt:lpstr>Enduring Understanding: SPS-2</vt:lpstr>
      <vt:lpstr>Learning objective: SPS-2.b</vt:lpstr>
      <vt:lpstr>Essential Knowledge SPS-2.B.1</vt:lpstr>
      <vt:lpstr>Essential Knowledge SPS-2.B.2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Population and Migration Patterns and processes </dc:title>
  <dc:creator>Crider, Brett</dc:creator>
  <cp:lastModifiedBy>Crider, Brett</cp:lastModifiedBy>
  <cp:revision>19</cp:revision>
  <dcterms:created xsi:type="dcterms:W3CDTF">2019-08-23T01:10:38Z</dcterms:created>
  <dcterms:modified xsi:type="dcterms:W3CDTF">2019-08-23T16:03:00Z</dcterms:modified>
</cp:coreProperties>
</file>