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Population policies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SPS-2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Changes in population have long-and-short-term effects on a place’s economy, culture, and politics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6EED2F-C238-D24D-9B85-37F81472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1955800"/>
            <a:ext cx="7696201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SPS-2.a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644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 the intent and effects of various population and immigration policies on population size and composition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7202A-7897-E841-BA68-2B8B9B6B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30" y="3021785"/>
            <a:ext cx="5874964" cy="35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SPS-2.a.1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866371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Types of population policies include those that promote or discourage population growth, such as </a:t>
            </a:r>
            <a:r>
              <a:rPr lang="en-US" sz="3600" b="1" i="1" u="sng" dirty="0" err="1">
                <a:solidFill>
                  <a:srgbClr val="FF0000"/>
                </a:solidFill>
              </a:rPr>
              <a:t>pronatalist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antinatalist</a:t>
            </a:r>
            <a:r>
              <a:rPr lang="en-US" sz="3600" dirty="0">
                <a:solidFill>
                  <a:srgbClr val="FF0000"/>
                </a:solidFill>
              </a:rPr>
              <a:t>, and immigration policies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861457"/>
            <a:ext cx="12192000" cy="4996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Pronatalist</a:t>
            </a:r>
            <a:r>
              <a:rPr lang="en-US" sz="3600" dirty="0"/>
              <a:t> policies </a:t>
            </a:r>
          </a:p>
          <a:p>
            <a:pPr lvl="1"/>
            <a:r>
              <a:rPr lang="en-US" sz="3400" dirty="0"/>
              <a:t>Policies that promote the birth of babies – this is done in countries where population is not growing as much as needed</a:t>
            </a:r>
          </a:p>
          <a:p>
            <a:pPr lvl="1"/>
            <a:r>
              <a:rPr lang="en-US" sz="3400" dirty="0"/>
              <a:t>It gives women a reason to have babies</a:t>
            </a:r>
          </a:p>
          <a:p>
            <a:pPr lvl="2"/>
            <a:r>
              <a:rPr lang="en-US" sz="3200" dirty="0"/>
              <a:t>Paid time off for an extended amount of time, pay for in home support for new babies, pay for childcare</a:t>
            </a:r>
          </a:p>
          <a:p>
            <a:pPr lvl="1"/>
            <a:r>
              <a:rPr lang="en-US" sz="3400" dirty="0"/>
              <a:t>A lot of countries in western Europe have these policies in place as well as japan.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SPS-2.a.1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866371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Types of population policies include those that promote or discourage population growth, such as </a:t>
            </a:r>
            <a:r>
              <a:rPr lang="en-US" sz="3600" i="1" dirty="0" err="1">
                <a:solidFill>
                  <a:srgbClr val="FF0000"/>
                </a:solidFill>
              </a:rPr>
              <a:t>pronatalist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b="1" i="1" u="sng" dirty="0" err="1">
                <a:solidFill>
                  <a:srgbClr val="FF0000"/>
                </a:solidFill>
              </a:rPr>
              <a:t>antinatalist</a:t>
            </a:r>
            <a:r>
              <a:rPr lang="en-US" sz="3600" dirty="0">
                <a:solidFill>
                  <a:srgbClr val="FF0000"/>
                </a:solidFill>
              </a:rPr>
              <a:t>, and immigration policies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861457"/>
            <a:ext cx="12192000" cy="4996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Antinatalist</a:t>
            </a:r>
            <a:r>
              <a:rPr lang="en-US" sz="3600" dirty="0"/>
              <a:t> policies </a:t>
            </a:r>
          </a:p>
          <a:p>
            <a:pPr lvl="1"/>
            <a:r>
              <a:rPr lang="en-US" sz="3400" dirty="0"/>
              <a:t>These are policies that discourage the having of a children by women, this is typically done in countries in stage 2 and 3 of </a:t>
            </a:r>
            <a:r>
              <a:rPr lang="en-US" sz="3400" dirty="0" err="1"/>
              <a:t>dtm</a:t>
            </a:r>
            <a:r>
              <a:rPr lang="en-US" sz="3400" dirty="0"/>
              <a:t> to prevent overpopulation </a:t>
            </a:r>
          </a:p>
          <a:p>
            <a:pPr lvl="1"/>
            <a:r>
              <a:rPr lang="en-US" sz="3400" dirty="0"/>
              <a:t>Can take place in many forms</a:t>
            </a:r>
          </a:p>
          <a:p>
            <a:pPr lvl="2"/>
            <a:r>
              <a:rPr lang="en-US" sz="3200" dirty="0"/>
              <a:t>States promoting family planning</a:t>
            </a:r>
          </a:p>
          <a:p>
            <a:pPr lvl="2"/>
            <a:r>
              <a:rPr lang="en-US" sz="3200" dirty="0"/>
              <a:t>China’s one child and two child policy</a:t>
            </a:r>
          </a:p>
          <a:p>
            <a:pPr lvl="2"/>
            <a:r>
              <a:rPr lang="en-US" sz="3200" dirty="0"/>
              <a:t>India sterilization for guns program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22CCA-1826-8249-85D5-0E2944A36D89}"/>
              </a:ext>
            </a:extLst>
          </p:cNvPr>
          <p:cNvSpPr txBox="1"/>
          <p:nvPr/>
        </p:nvSpPr>
        <p:spPr>
          <a:xfrm>
            <a:off x="1730829" y="2269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SPS-2.a.1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866371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Types of population policies include those that promote or discourage population growth, such as </a:t>
            </a:r>
            <a:r>
              <a:rPr lang="en-US" sz="3600" i="1" dirty="0" err="1">
                <a:solidFill>
                  <a:srgbClr val="FF0000"/>
                </a:solidFill>
              </a:rPr>
              <a:t>pronatalist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antinatalist</a:t>
            </a:r>
            <a:r>
              <a:rPr lang="en-US" sz="3600" dirty="0">
                <a:solidFill>
                  <a:srgbClr val="FF0000"/>
                </a:solidFill>
              </a:rPr>
              <a:t>, and </a:t>
            </a:r>
            <a:r>
              <a:rPr lang="en-US" sz="3600" b="1" i="1" u="sng" dirty="0">
                <a:solidFill>
                  <a:srgbClr val="FF0000"/>
                </a:solidFill>
              </a:rPr>
              <a:t>immigration policies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861457"/>
            <a:ext cx="12192000" cy="4996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Immigration policies</a:t>
            </a:r>
          </a:p>
          <a:p>
            <a:pPr lvl="1"/>
            <a:r>
              <a:rPr lang="en-US" sz="3000" dirty="0"/>
              <a:t>States can setup policies that make it easier or harder for people to immigrate to their territory</a:t>
            </a:r>
          </a:p>
          <a:p>
            <a:pPr lvl="2"/>
            <a:r>
              <a:rPr lang="en-US" sz="2800" dirty="0"/>
              <a:t>Quotas (limits) of the number of immigrants from certain states </a:t>
            </a:r>
            <a:r>
              <a:rPr lang="en-US" sz="2800"/>
              <a:t>or regions</a:t>
            </a:r>
            <a:endParaRPr lang="en-US" sz="2800" dirty="0"/>
          </a:p>
          <a:p>
            <a:pPr lvl="2"/>
            <a:r>
              <a:rPr lang="en-US" sz="2800" dirty="0"/>
              <a:t>Accepting or refusing refuges into the country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22CCA-1826-8249-85D5-0E2944A36D89}"/>
              </a:ext>
            </a:extLst>
          </p:cNvPr>
          <p:cNvSpPr txBox="1"/>
          <p:nvPr/>
        </p:nvSpPr>
        <p:spPr>
          <a:xfrm>
            <a:off x="1730829" y="2269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48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888</TotalTime>
  <Words>374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Population and Migration Patterns and processes </vt:lpstr>
      <vt:lpstr>BIG IDEAS….</vt:lpstr>
      <vt:lpstr>Topic 2.7</vt:lpstr>
      <vt:lpstr>Enduring Understanding: SPS-2</vt:lpstr>
      <vt:lpstr>Learning objective: SPS-2.a</vt:lpstr>
      <vt:lpstr>Essential Knowledge SPS-2.a.1</vt:lpstr>
      <vt:lpstr>Essential Knowledge SPS-2.a.1</vt:lpstr>
      <vt:lpstr>Essential Knowledge SPS-2.a.1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19</cp:revision>
  <dcterms:created xsi:type="dcterms:W3CDTF">2019-08-23T01:10:38Z</dcterms:created>
  <dcterms:modified xsi:type="dcterms:W3CDTF">2019-08-25T18:45:33Z</dcterms:modified>
</cp:coreProperties>
</file>