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  <p:sldId id="265" r:id="rId11"/>
    <p:sldId id="269" r:id="rId12"/>
    <p:sldId id="268" r:id="rId13"/>
    <p:sldId id="266" r:id="rId14"/>
    <p:sldId id="270" r:id="rId15"/>
    <p:sldId id="271" r:id="rId16"/>
    <p:sldId id="26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5"/>
    <p:restoredTop sz="94534"/>
  </p:normalViewPr>
  <p:slideViewPr>
    <p:cSldViewPr snapToGrid="0" snapToObjects="1">
      <p:cViewPr varScale="1">
        <p:scale>
          <a:sx n="79" d="100"/>
          <a:sy n="79" d="100"/>
        </p:scale>
        <p:origin x="24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646B8-CDB7-EC4B-A542-CE50419D914B}" type="datetimeFigureOut">
              <a:rPr lang="en-US" smtClean="0"/>
              <a:t>8/23/19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D05D-2A00-564D-B951-6F90D71EA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638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646B8-CDB7-EC4B-A542-CE50419D914B}" type="datetimeFigureOut">
              <a:rPr lang="en-US" smtClean="0"/>
              <a:t>8/23/19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D05D-2A00-564D-B951-6F90D71EA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220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646B8-CDB7-EC4B-A542-CE50419D914B}" type="datetimeFigureOut">
              <a:rPr lang="en-US" smtClean="0"/>
              <a:t>8/23/19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D05D-2A00-564D-B951-6F90D71EA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5786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646B8-CDB7-EC4B-A542-CE50419D914B}" type="datetimeFigureOut">
              <a:rPr lang="en-US" smtClean="0"/>
              <a:t>8/23/19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D05D-2A00-564D-B951-6F90D71EA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1188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646B8-CDB7-EC4B-A542-CE50419D914B}" type="datetimeFigureOut">
              <a:rPr lang="en-US" smtClean="0"/>
              <a:t>8/23/19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D05D-2A00-564D-B951-6F90D71EA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5662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646B8-CDB7-EC4B-A542-CE50419D914B}" type="datetimeFigureOut">
              <a:rPr lang="en-US" smtClean="0"/>
              <a:t>8/23/19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D05D-2A00-564D-B951-6F90D71EA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71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646B8-CDB7-EC4B-A542-CE50419D914B}" type="datetimeFigureOut">
              <a:rPr lang="en-US" smtClean="0"/>
              <a:t>8/23/19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D05D-2A00-564D-B951-6F90D71EA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7496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646B8-CDB7-EC4B-A542-CE50419D914B}" type="datetimeFigureOut">
              <a:rPr lang="en-US" smtClean="0"/>
              <a:t>8/23/19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D05D-2A00-564D-B951-6F90D71EA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5858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646B8-CDB7-EC4B-A542-CE50419D914B}" type="datetimeFigureOut">
              <a:rPr lang="en-US" smtClean="0"/>
              <a:t>8/23/19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D05D-2A00-564D-B951-6F90D71EA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433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646B8-CDB7-EC4B-A542-CE50419D914B}" type="datetimeFigureOut">
              <a:rPr lang="en-US" smtClean="0"/>
              <a:t>8/23/19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D05D-2A00-564D-B951-6F90D71EA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496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646B8-CDB7-EC4B-A542-CE50419D914B}" type="datetimeFigureOut">
              <a:rPr lang="en-US" smtClean="0"/>
              <a:t>8/23/19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D05D-2A00-564D-B951-6F90D71EA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557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646B8-CDB7-EC4B-A542-CE50419D914B}" type="datetimeFigureOut">
              <a:rPr lang="en-US" smtClean="0"/>
              <a:t>8/23/19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D05D-2A00-564D-B951-6F90D71EA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31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646B8-CDB7-EC4B-A542-CE50419D914B}" type="datetimeFigureOut">
              <a:rPr lang="en-US" smtClean="0"/>
              <a:t>8/23/19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D05D-2A00-564D-B951-6F90D71EA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99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646B8-CDB7-EC4B-A542-CE50419D914B}" type="datetimeFigureOut">
              <a:rPr lang="en-US" smtClean="0"/>
              <a:t>8/23/19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D05D-2A00-564D-B951-6F90D71EA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221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646B8-CDB7-EC4B-A542-CE50419D914B}" type="datetimeFigureOut">
              <a:rPr lang="en-US" smtClean="0"/>
              <a:t>8/23/19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D05D-2A00-564D-B951-6F90D71EA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555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646B8-CDB7-EC4B-A542-CE50419D914B}" type="datetimeFigureOut">
              <a:rPr lang="en-US" smtClean="0"/>
              <a:t>8/23/19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D05D-2A00-564D-B951-6F90D71EA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589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6F1646B8-CDB7-EC4B-A542-CE50419D914B}" type="datetimeFigureOut">
              <a:rPr lang="en-US" smtClean="0"/>
              <a:t>8/23/19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89F2D05D-2A00-564D-B951-6F90D71EA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080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6F1646B8-CDB7-EC4B-A542-CE50419D914B}" type="datetimeFigureOut">
              <a:rPr lang="en-US" smtClean="0"/>
              <a:t>8/23/19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89F2D05D-2A00-564D-B951-6F90D71EA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0630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A155E0D-E5A7-7D49-8F52-17DA90554D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6877" y="0"/>
            <a:ext cx="12192000" cy="1523334"/>
          </a:xfrm>
        </p:spPr>
        <p:txBody>
          <a:bodyPr>
            <a:normAutofit fontScale="90000"/>
          </a:bodyPr>
          <a:lstStyle/>
          <a:p>
            <a:r>
              <a:rPr lang="en-US" dirty="0"/>
              <a:t>Population and Migration Patterns and processes 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5F277CDF-FCE1-1549-A180-E5E1AB3F8D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51BE80-5149-124F-A243-F7E168A5D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334"/>
            <a:ext cx="12185123" cy="5335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2964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F5FE2B-08FF-974D-94DF-40765C1A4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63748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D51461-63EB-5040-B8FD-E50ED2DFF417}"/>
              </a:ext>
            </a:extLst>
          </p:cNvPr>
          <p:cNvSpPr txBox="1"/>
          <p:nvPr/>
        </p:nvSpPr>
        <p:spPr>
          <a:xfrm>
            <a:off x="6809014" y="5535386"/>
            <a:ext cx="48985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High Birth Rate – We know this because the base is wide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6AF067-E4F0-C84A-9B12-F12181B691DB}"/>
              </a:ext>
            </a:extLst>
          </p:cNvPr>
          <p:cNvSpPr txBox="1"/>
          <p:nvPr/>
        </p:nvSpPr>
        <p:spPr>
          <a:xfrm>
            <a:off x="6809014" y="1649186"/>
            <a:ext cx="48985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High Death Rate – We know this because the top is narrow so people are not living long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C7BCE8-52B1-EA42-A32E-18221C550316}"/>
              </a:ext>
            </a:extLst>
          </p:cNvPr>
          <p:cNvSpPr txBox="1"/>
          <p:nvPr/>
        </p:nvSpPr>
        <p:spPr>
          <a:xfrm>
            <a:off x="6809014" y="195943"/>
            <a:ext cx="50781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shape of a population pyramid – what can be described as evergreen shape is a peripheral country.  This means that they are a poorer country</a:t>
            </a:r>
          </a:p>
        </p:txBody>
      </p:sp>
    </p:spTree>
    <p:extLst>
      <p:ext uri="{BB962C8B-B14F-4D97-AF65-F5344CB8AC3E}">
        <p14:creationId xmlns:p14="http://schemas.microsoft.com/office/powerpoint/2010/main" val="14023927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DD51461-63EB-5040-B8FD-E50ED2DFF417}"/>
              </a:ext>
            </a:extLst>
          </p:cNvPr>
          <p:cNvSpPr txBox="1"/>
          <p:nvPr/>
        </p:nvSpPr>
        <p:spPr>
          <a:xfrm>
            <a:off x="6809014" y="5535386"/>
            <a:ext cx="48985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Lower/declining Birth Rate – We know this because the base is not the widest part it is narrower than other areas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6AF067-E4F0-C84A-9B12-F12181B691DB}"/>
              </a:ext>
            </a:extLst>
          </p:cNvPr>
          <p:cNvSpPr txBox="1"/>
          <p:nvPr/>
        </p:nvSpPr>
        <p:spPr>
          <a:xfrm>
            <a:off x="6809014" y="1649186"/>
            <a:ext cx="48985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Low Death Rate – We know this because the top is wider and people are living longer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C7BCE8-52B1-EA42-A32E-18221C550316}"/>
              </a:ext>
            </a:extLst>
          </p:cNvPr>
          <p:cNvSpPr txBox="1"/>
          <p:nvPr/>
        </p:nvSpPr>
        <p:spPr>
          <a:xfrm>
            <a:off x="6809014" y="195943"/>
            <a:ext cx="50781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shape of a population pyramid – what can be described as vase shape is a wealthy core country.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EC920AC-A78D-4640-A530-78B8FBD0F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43" y="326570"/>
            <a:ext cx="6295742" cy="6181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0713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8E24BF-1632-F544-A906-8F8D921D1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028" y="1560492"/>
            <a:ext cx="9987643" cy="518320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67A2466-E6EC-C04A-9CFB-824ED49F2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6673" y="0"/>
            <a:ext cx="9905998" cy="1905000"/>
          </a:xfrm>
        </p:spPr>
        <p:txBody>
          <a:bodyPr/>
          <a:lstStyle/>
          <a:p>
            <a:r>
              <a:rPr lang="en-US" dirty="0"/>
              <a:t>Lets compare  two side by side to see in detail</a:t>
            </a:r>
          </a:p>
        </p:txBody>
      </p:sp>
    </p:spTree>
    <p:extLst>
      <p:ext uri="{BB962C8B-B14F-4D97-AF65-F5344CB8AC3E}">
        <p14:creationId xmlns:p14="http://schemas.microsoft.com/office/powerpoint/2010/main" val="14611358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C2061-F8DF-7342-A28F-01229AFF6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2140630" cy="1905000"/>
          </a:xfrm>
        </p:spPr>
        <p:txBody>
          <a:bodyPr/>
          <a:lstStyle/>
          <a:p>
            <a:pPr algn="ctr"/>
            <a:r>
              <a:rPr lang="en-US" dirty="0"/>
              <a:t>Global Scale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C82780-CE4E-9F4B-929C-F0277DB8C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0630" y="160098"/>
            <a:ext cx="8104460" cy="6697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2059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A973CF-2AAE-A048-ADC5-951ACE8C07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4174" y="0"/>
            <a:ext cx="919448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8549ED5-3775-E44C-A516-B8EA5A4588FA}"/>
              </a:ext>
            </a:extLst>
          </p:cNvPr>
          <p:cNvSpPr txBox="1">
            <a:spLocks/>
          </p:cNvSpPr>
          <p:nvPr/>
        </p:nvSpPr>
        <p:spPr>
          <a:xfrm>
            <a:off x="0" y="506185"/>
            <a:ext cx="2364174" cy="1905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dirty="0"/>
              <a:t>Regional scale Sub-Saharan Africa </a:t>
            </a:r>
          </a:p>
        </p:txBody>
      </p:sp>
    </p:spTree>
    <p:extLst>
      <p:ext uri="{BB962C8B-B14F-4D97-AF65-F5344CB8AC3E}">
        <p14:creationId xmlns:p14="http://schemas.microsoft.com/office/powerpoint/2010/main" val="34572846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D8409-A5AA-7C4A-859B-F25550AB8FF9}"/>
              </a:ext>
            </a:extLst>
          </p:cNvPr>
          <p:cNvSpPr txBox="1">
            <a:spLocks/>
          </p:cNvSpPr>
          <p:nvPr/>
        </p:nvSpPr>
        <p:spPr>
          <a:xfrm>
            <a:off x="0" y="130628"/>
            <a:ext cx="2364174" cy="1905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dirty="0"/>
              <a:t>State</a:t>
            </a:r>
          </a:p>
          <a:p>
            <a:pPr algn="ctr"/>
            <a:r>
              <a:rPr lang="en-US" dirty="0"/>
              <a:t>Scale: </a:t>
            </a:r>
          </a:p>
          <a:p>
            <a:pPr algn="ctr"/>
            <a:r>
              <a:rPr lang="en-US" dirty="0"/>
              <a:t>South Africa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8C6FF5-0E11-664B-93AD-01B8232A2C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2478" y="0"/>
            <a:ext cx="98664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09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page8image183312768">
            <a:extLst>
              <a:ext uri="{FF2B5EF4-FFF2-40B4-BE49-F238E27FC236}">
                <a16:creationId xmlns:a16="http://schemas.microsoft.com/office/drawing/2014/main" id="{44A12C10-8747-6046-BE26-DA43047547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857" y="1703009"/>
            <a:ext cx="8926286" cy="495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D9D3767-4734-C242-9B47-E1B9183EA15C}"/>
              </a:ext>
            </a:extLst>
          </p:cNvPr>
          <p:cNvSpPr txBox="1">
            <a:spLocks/>
          </p:cNvSpPr>
          <p:nvPr/>
        </p:nvSpPr>
        <p:spPr>
          <a:xfrm>
            <a:off x="0" y="-32657"/>
            <a:ext cx="12192000" cy="1191986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dirty="0"/>
              <a:t>Local</a:t>
            </a:r>
          </a:p>
          <a:p>
            <a:pPr algn="ctr"/>
            <a:r>
              <a:rPr lang="en-US" dirty="0"/>
              <a:t>Scale: </a:t>
            </a:r>
          </a:p>
          <a:p>
            <a:pPr algn="ctr"/>
            <a:r>
              <a:rPr lang="en-US" dirty="0"/>
              <a:t>Johannesburg South Africa</a:t>
            </a:r>
          </a:p>
        </p:txBody>
      </p:sp>
    </p:spTree>
    <p:extLst>
      <p:ext uri="{BB962C8B-B14F-4D97-AF65-F5344CB8AC3E}">
        <p14:creationId xmlns:p14="http://schemas.microsoft.com/office/powerpoint/2010/main" val="16459147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998CB-13BE-9E40-9374-567412928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0"/>
            <a:ext cx="9905998" cy="1088571"/>
          </a:xfrm>
        </p:spPr>
        <p:txBody>
          <a:bodyPr/>
          <a:lstStyle/>
          <a:p>
            <a:pPr algn="ctr"/>
            <a:r>
              <a:rPr lang="en-US" dirty="0"/>
              <a:t>BIG IDEAS….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22DA11-E0A8-DD4E-B826-02284E950B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556" y="1088571"/>
            <a:ext cx="11544301" cy="5769429"/>
          </a:xfrm>
        </p:spPr>
        <p:txBody>
          <a:bodyPr>
            <a:normAutofit/>
          </a:bodyPr>
          <a:lstStyle/>
          <a:p>
            <a:r>
              <a:rPr lang="en-US" sz="3200" b="1" dirty="0"/>
              <a:t>Patterns and Spatial Organization (PSO)</a:t>
            </a:r>
          </a:p>
          <a:p>
            <a:pPr lvl="1"/>
            <a:r>
              <a:rPr lang="en-US" sz="3000" dirty="0"/>
              <a:t>How does where and how people live impact global cultural, political, and economic Patterns?</a:t>
            </a:r>
          </a:p>
          <a:p>
            <a:r>
              <a:rPr lang="en-US" sz="3200" b="1" dirty="0"/>
              <a:t>Impacts and Interactions (IMP)</a:t>
            </a:r>
          </a:p>
          <a:p>
            <a:pPr lvl="1"/>
            <a:r>
              <a:rPr lang="en-US" sz="3000" dirty="0"/>
              <a:t>How does the interplay of environmental, economic, cultural, and political factors influence changes in population?</a:t>
            </a:r>
          </a:p>
          <a:p>
            <a:r>
              <a:rPr lang="en-US" sz="3200" b="1" dirty="0"/>
              <a:t>Spatial patterns and societal change</a:t>
            </a:r>
          </a:p>
          <a:p>
            <a:pPr lvl="1"/>
            <a:r>
              <a:rPr lang="en-US" sz="3000" dirty="0"/>
              <a:t>How do changes in population affect a place’s economy, culture, and politics?</a:t>
            </a:r>
          </a:p>
        </p:txBody>
      </p:sp>
    </p:spTree>
    <p:extLst>
      <p:ext uri="{BB962C8B-B14F-4D97-AF65-F5344CB8AC3E}">
        <p14:creationId xmlns:p14="http://schemas.microsoft.com/office/powerpoint/2010/main" val="19448073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3FF3ABC-8591-794A-80C2-876CBDCFD7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334"/>
            <a:ext cx="12185123" cy="53354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6AC52AB-EF2A-2A4D-8827-22332369E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586" y="179614"/>
            <a:ext cx="11674928" cy="2334986"/>
          </a:xfrm>
        </p:spPr>
        <p:txBody>
          <a:bodyPr>
            <a:normAutofit/>
          </a:bodyPr>
          <a:lstStyle/>
          <a:p>
            <a:pPr algn="ctr"/>
            <a:r>
              <a:rPr lang="en-US" sz="9600" dirty="0"/>
              <a:t>Topic 2.3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CA83D03-5CF2-1347-A8FF-DCCF927E930C}"/>
              </a:ext>
            </a:extLst>
          </p:cNvPr>
          <p:cNvSpPr txBox="1">
            <a:spLocks/>
          </p:cNvSpPr>
          <p:nvPr/>
        </p:nvSpPr>
        <p:spPr>
          <a:xfrm>
            <a:off x="277586" y="2177142"/>
            <a:ext cx="11674928" cy="44522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9600" dirty="0"/>
              <a:t>Population composition</a:t>
            </a:r>
          </a:p>
        </p:txBody>
      </p:sp>
    </p:spTree>
    <p:extLst>
      <p:ext uri="{BB962C8B-B14F-4D97-AF65-F5344CB8AC3E}">
        <p14:creationId xmlns:p14="http://schemas.microsoft.com/office/powerpoint/2010/main" val="39655673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B8E1D-99ED-9843-97B6-A4F8F08D4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730829"/>
          </a:xfrm>
        </p:spPr>
        <p:txBody>
          <a:bodyPr/>
          <a:lstStyle/>
          <a:p>
            <a:pPr algn="ctr"/>
            <a:r>
              <a:rPr lang="en-US" dirty="0"/>
              <a:t>Enduring Understanding: PSO-2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0663DE-FF76-4542-BD64-FFA5CEE5D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134836"/>
            <a:ext cx="11430000" cy="1191986"/>
          </a:xfrm>
        </p:spPr>
        <p:txBody>
          <a:bodyPr/>
          <a:lstStyle/>
          <a:p>
            <a:r>
              <a:rPr lang="en-US" dirty="0"/>
              <a:t>By the end of this unit you should understand where and how people live is essential to understanding global cultural, political, and economic patterns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AB8F69-9AE0-874D-9B02-8A428A7C1D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8321" y="2326822"/>
            <a:ext cx="8935357" cy="4110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0570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496F5-71CE-7344-8332-CD1828C43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476" y="0"/>
            <a:ext cx="10727872" cy="1382486"/>
          </a:xfrm>
        </p:spPr>
        <p:txBody>
          <a:bodyPr/>
          <a:lstStyle/>
          <a:p>
            <a:pPr algn="ctr"/>
            <a:r>
              <a:rPr lang="en-US" dirty="0"/>
              <a:t>Learning objective: PSO 2-E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F91BEA-DFFA-104B-B316-3EBD88C451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24644"/>
            <a:ext cx="12192000" cy="2334986"/>
          </a:xfrm>
        </p:spPr>
        <p:txBody>
          <a:bodyPr>
            <a:normAutofit/>
          </a:bodyPr>
          <a:lstStyle/>
          <a:p>
            <a:r>
              <a:rPr lang="en-US" sz="3200" dirty="0"/>
              <a:t>Describe elements of population composition used by geographers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60EBB77-AF58-1645-BC88-0369DCBA1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6552" y="3107844"/>
            <a:ext cx="8261165" cy="3581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9582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9F805-75C3-724A-9112-4F47F8BD4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258" y="17932"/>
            <a:ext cx="12003741" cy="1111624"/>
          </a:xfrm>
        </p:spPr>
        <p:txBody>
          <a:bodyPr/>
          <a:lstStyle/>
          <a:p>
            <a:pPr algn="ctr"/>
            <a:r>
              <a:rPr lang="en-US" dirty="0"/>
              <a:t>Essential Knowledge PSO-2.E.1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11E368-3B03-BC4E-8DFF-D8C80ECDEB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95086"/>
            <a:ext cx="12192000" cy="882700"/>
          </a:xfrm>
        </p:spPr>
        <p:txBody>
          <a:bodyPr anchor="t">
            <a:normAutofit fontScale="85000" lnSpcReduction="20000"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Patterns of age structure and sex ratio vary across different regions and may be mapped and analyzed at different scales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D40E8DF-F286-0E40-8066-804B0D4F4AF3}"/>
              </a:ext>
            </a:extLst>
          </p:cNvPr>
          <p:cNvSpPr txBox="1">
            <a:spLocks/>
          </p:cNvSpPr>
          <p:nvPr/>
        </p:nvSpPr>
        <p:spPr>
          <a:xfrm>
            <a:off x="-1" y="1877786"/>
            <a:ext cx="12192000" cy="49802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/>
              <a:t>When looking at age structure we look at them as age cohorts (5 year groups) and split between male and female</a:t>
            </a:r>
          </a:p>
          <a:p>
            <a:r>
              <a:rPr lang="en-US" sz="3600" dirty="0"/>
              <a:t>Population structure is unique to each area due to their own unique history and current conditions</a:t>
            </a:r>
          </a:p>
          <a:p>
            <a:pPr lvl="1"/>
            <a:r>
              <a:rPr lang="en-US" sz="3400" dirty="0"/>
              <a:t>Good example of this is the lack of females in China due to their one child policy</a:t>
            </a:r>
          </a:p>
        </p:txBody>
      </p:sp>
    </p:spTree>
    <p:extLst>
      <p:ext uri="{BB962C8B-B14F-4D97-AF65-F5344CB8AC3E}">
        <p14:creationId xmlns:p14="http://schemas.microsoft.com/office/powerpoint/2010/main" val="34190290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496F5-71CE-7344-8332-CD1828C43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476" y="0"/>
            <a:ext cx="10727872" cy="1382486"/>
          </a:xfrm>
        </p:spPr>
        <p:txBody>
          <a:bodyPr/>
          <a:lstStyle/>
          <a:p>
            <a:pPr algn="ctr"/>
            <a:r>
              <a:rPr lang="en-US" dirty="0"/>
              <a:t>Learning objective: PSO 2-F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F91BEA-DFFA-104B-B316-3EBD88C451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588" y="444715"/>
            <a:ext cx="12192000" cy="2334986"/>
          </a:xfrm>
        </p:spPr>
        <p:txBody>
          <a:bodyPr>
            <a:normAutofit/>
          </a:bodyPr>
          <a:lstStyle/>
          <a:p>
            <a:r>
              <a:rPr lang="en-US" sz="3200" dirty="0"/>
              <a:t>Explain ways that geographers depict and analyze population composition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19E8F7-94B7-BB49-9116-FAB77508C3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0412" y="22860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7969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9F805-75C3-724A-9112-4F47F8BD4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258" y="17932"/>
            <a:ext cx="12003741" cy="1111624"/>
          </a:xfrm>
        </p:spPr>
        <p:txBody>
          <a:bodyPr/>
          <a:lstStyle/>
          <a:p>
            <a:pPr algn="ctr"/>
            <a:r>
              <a:rPr lang="en-US" dirty="0"/>
              <a:t>Essential Knowledge PSO-2.F.1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11E368-3B03-BC4E-8DFF-D8C80ECDEB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884628"/>
            <a:ext cx="12192000" cy="846200"/>
          </a:xfrm>
        </p:spPr>
        <p:txBody>
          <a:bodyPr anchor="t">
            <a:normAutofit fontScale="77500" lnSpcReduction="20000"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Population pyramids are used to assess population growth and decline and to predict markets for goods and services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F346FE7-9B15-8A4E-B117-B637BA74D991}"/>
              </a:ext>
            </a:extLst>
          </p:cNvPr>
          <p:cNvSpPr txBox="1">
            <a:spLocks/>
          </p:cNvSpPr>
          <p:nvPr/>
        </p:nvSpPr>
        <p:spPr>
          <a:xfrm>
            <a:off x="-1" y="1730828"/>
            <a:ext cx="12192000" cy="512717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/>
              <a:t>Population makeup (Gender and age) is reflected through population pyramids. </a:t>
            </a:r>
          </a:p>
          <a:p>
            <a:pPr lvl="1"/>
            <a:r>
              <a:rPr lang="en-US" sz="3400" dirty="0"/>
              <a:t>These are all laid out the exact same way every time</a:t>
            </a:r>
          </a:p>
          <a:p>
            <a:pPr lvl="2"/>
            <a:r>
              <a:rPr lang="en-US" sz="3200" dirty="0"/>
              <a:t>Males on left, Females on right</a:t>
            </a:r>
          </a:p>
          <a:p>
            <a:pPr lvl="2"/>
            <a:r>
              <a:rPr lang="en-US" sz="3200" dirty="0"/>
              <a:t>Grouped together in 5 year age cohorts</a:t>
            </a:r>
          </a:p>
          <a:p>
            <a:r>
              <a:rPr lang="en-US" sz="3600" dirty="0"/>
              <a:t>Population pyramids offer us the ability to quickly and accurately analyze the status of a country and tells us all kinds of details about the country. </a:t>
            </a:r>
          </a:p>
          <a:p>
            <a:pPr lvl="1"/>
            <a:r>
              <a:rPr lang="en-US" sz="3400" dirty="0"/>
              <a:t>We can quickly see whether the state is part of the core, periphery, or semi-Periphery</a:t>
            </a:r>
          </a:p>
          <a:p>
            <a:pPr lvl="1"/>
            <a:r>
              <a:rPr lang="en-US" sz="3400" dirty="0"/>
              <a:t>Or if the local region is experiencing problems</a:t>
            </a:r>
          </a:p>
        </p:txBody>
      </p:sp>
    </p:spTree>
    <p:extLst>
      <p:ext uri="{BB962C8B-B14F-4D97-AF65-F5344CB8AC3E}">
        <p14:creationId xmlns:p14="http://schemas.microsoft.com/office/powerpoint/2010/main" val="20862491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F0B43-38EF-844C-8F16-B779E0069FF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Lets look at some population pyramids and analyze them for different scales and different regions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EE5E99-F94A-0241-A323-3A6695310FD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627963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{4D06EF29-649C-6C4A-B802-F1891BBA952F}tf10001063</Template>
  <TotalTime>853</TotalTime>
  <Words>496</Words>
  <Application>Microsoft Macintosh PowerPoint</Application>
  <PresentationFormat>Widescreen</PresentationFormat>
  <Paragraphs>46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Arial</vt:lpstr>
      <vt:lpstr>Century Gothic</vt:lpstr>
      <vt:lpstr>Mesh</vt:lpstr>
      <vt:lpstr>Population and Migration Patterns and processes </vt:lpstr>
      <vt:lpstr>BIG IDEAS….</vt:lpstr>
      <vt:lpstr>Topic 2.3</vt:lpstr>
      <vt:lpstr>Enduring Understanding: PSO-2</vt:lpstr>
      <vt:lpstr>Learning objective: PSO 2-E</vt:lpstr>
      <vt:lpstr>Essential Knowledge PSO-2.E.1</vt:lpstr>
      <vt:lpstr>Learning objective: PSO 2-F</vt:lpstr>
      <vt:lpstr>Essential Knowledge PSO-2.F.1</vt:lpstr>
      <vt:lpstr>Lets look at some population pyramids and analyze them for different scales and different regions </vt:lpstr>
      <vt:lpstr>PowerPoint Presentation</vt:lpstr>
      <vt:lpstr>PowerPoint Presentation</vt:lpstr>
      <vt:lpstr>Lets compare  two side by side to see in detail</vt:lpstr>
      <vt:lpstr>Global Scale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Population and Migration Patterns and processes </dc:title>
  <dc:creator>Crider, Brett</dc:creator>
  <cp:lastModifiedBy>Crider, Brett</cp:lastModifiedBy>
  <cp:revision>15</cp:revision>
  <dcterms:created xsi:type="dcterms:W3CDTF">2019-08-23T01:10:38Z</dcterms:created>
  <dcterms:modified xsi:type="dcterms:W3CDTF">2019-08-23T22:24:31Z</dcterms:modified>
</cp:coreProperties>
</file>