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534"/>
  </p:normalViewPr>
  <p:slideViewPr>
    <p:cSldViewPr snapToGrid="0" snapToObjects="1">
      <p:cViewPr varScale="1">
        <p:scale>
          <a:sx n="48" d="100"/>
          <a:sy n="48" d="100"/>
        </p:scale>
        <p:origin x="21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3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55E0D-E5A7-7D49-8F52-17DA9055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77" y="0"/>
            <a:ext cx="12192000" cy="1523334"/>
          </a:xfrm>
        </p:spPr>
        <p:txBody>
          <a:bodyPr>
            <a:normAutofit fontScale="90000"/>
          </a:bodyPr>
          <a:lstStyle/>
          <a:p>
            <a:r>
              <a:rPr lang="en-US" dirty="0"/>
              <a:t>Population and Migration Patterns and processes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F277CDF-FCE1-1549-A180-E5E1AB3F8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1BE80-5149-124F-A243-F7E168A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98CB-13BE-9E40-9374-56741292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88571"/>
          </a:xfrm>
        </p:spPr>
        <p:txBody>
          <a:bodyPr/>
          <a:lstStyle/>
          <a:p>
            <a:pPr algn="ctr"/>
            <a:r>
              <a:rPr lang="en-US" dirty="0"/>
              <a:t>BIG IDEAS….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DA11-E0A8-DD4E-B826-02284E95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6" y="1088571"/>
            <a:ext cx="11544301" cy="5769429"/>
          </a:xfrm>
        </p:spPr>
        <p:txBody>
          <a:bodyPr>
            <a:normAutofit/>
          </a:bodyPr>
          <a:lstStyle/>
          <a:p>
            <a:r>
              <a:rPr lang="en-US" sz="3200" b="1" dirty="0"/>
              <a:t>Patterns and Spatial Organization (PSO)</a:t>
            </a:r>
          </a:p>
          <a:p>
            <a:pPr lvl="1"/>
            <a:r>
              <a:rPr lang="en-US" sz="3000" dirty="0"/>
              <a:t>How does where and how people live impact global cultural, political, and economic Patterns?</a:t>
            </a:r>
          </a:p>
          <a:p>
            <a:r>
              <a:rPr lang="en-US" sz="3200" b="1" dirty="0"/>
              <a:t>Impacts and Interactions (IMP)</a:t>
            </a:r>
          </a:p>
          <a:p>
            <a:pPr lvl="1"/>
            <a:r>
              <a:rPr lang="en-US" sz="3000" dirty="0"/>
              <a:t>How does the interplay of environmental, economic, cultural, and political factors influence changes in population?</a:t>
            </a:r>
          </a:p>
          <a:p>
            <a:r>
              <a:rPr lang="en-US" sz="3200" b="1" dirty="0"/>
              <a:t>Spatial patterns and societal change</a:t>
            </a:r>
          </a:p>
          <a:p>
            <a:pPr lvl="1"/>
            <a:r>
              <a:rPr lang="en-US" sz="3000" dirty="0"/>
              <a:t>How do changes in population affect a place’s economy, culture, and politics?</a:t>
            </a:r>
          </a:p>
        </p:txBody>
      </p:sp>
    </p:spTree>
    <p:extLst>
      <p:ext uri="{BB962C8B-B14F-4D97-AF65-F5344CB8AC3E}">
        <p14:creationId xmlns:p14="http://schemas.microsoft.com/office/powerpoint/2010/main" val="194480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F3ABC-8591-794A-80C2-876CBDCF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C52AB-EF2A-2A4D-8827-22332369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179614"/>
            <a:ext cx="11674928" cy="2334986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Topic 2.11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A83D03-5CF2-1347-A8FF-DCCF927E930C}"/>
              </a:ext>
            </a:extLst>
          </p:cNvPr>
          <p:cNvSpPr txBox="1">
            <a:spLocks/>
          </p:cNvSpPr>
          <p:nvPr/>
        </p:nvSpPr>
        <p:spPr>
          <a:xfrm>
            <a:off x="277586" y="2177142"/>
            <a:ext cx="11674928" cy="445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600" dirty="0"/>
              <a:t>Forced and Voluntary migration</a:t>
            </a:r>
          </a:p>
        </p:txBody>
      </p:sp>
    </p:spTree>
    <p:extLst>
      <p:ext uri="{BB962C8B-B14F-4D97-AF65-F5344CB8AC3E}">
        <p14:creationId xmlns:p14="http://schemas.microsoft.com/office/powerpoint/2010/main" val="396556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8E1D-99ED-9843-97B6-A4F8F08D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30829"/>
          </a:xfrm>
        </p:spPr>
        <p:txBody>
          <a:bodyPr/>
          <a:lstStyle/>
          <a:p>
            <a:pPr algn="ctr"/>
            <a:r>
              <a:rPr lang="en-US" dirty="0"/>
              <a:t>Enduring Understanding: IMP-2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663DE-FF76-4542-BD64-FFA5CEE5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34836"/>
            <a:ext cx="11430000" cy="1191986"/>
          </a:xfrm>
        </p:spPr>
        <p:txBody>
          <a:bodyPr/>
          <a:lstStyle/>
          <a:p>
            <a:r>
              <a:rPr lang="en-US" dirty="0"/>
              <a:t>Changes in population are due to mortality, fertility, and migration, which area influenced by the interplay of environmental, economic, cultural, and political factors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9795E-D5F1-E944-87BA-673A5C03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441"/>
            <a:ext cx="4087906" cy="2707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99609-51D6-D244-8F6C-F402E1E85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05" y="2305817"/>
            <a:ext cx="4007223" cy="2258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0AA10-B61B-E646-9E50-5BE64EEFF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26" y="4177551"/>
            <a:ext cx="4020673" cy="26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IMP-2.D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0550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Describe types of forced and voluntary migration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D99C8C-0E29-4649-B7F2-7CDBAA2D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1" y="3557867"/>
            <a:ext cx="4933576" cy="3083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B52503-88E7-044C-99B9-F6A4AACC1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59" y="2553501"/>
            <a:ext cx="5641788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imp-2.D.1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721220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Forced migrations include slavery and events that produce refugees, internally displaced persons, and asylum seekers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716306"/>
            <a:ext cx="12192000" cy="4141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341902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IMP-2.D.2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85569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Types of voluntary migrations include transnational, transhumance, internal, chain, step, guest worker, </a:t>
            </a:r>
            <a:r>
              <a:rPr lang="en-US" sz="3600">
                <a:solidFill>
                  <a:srgbClr val="FF0000"/>
                </a:solidFill>
              </a:rPr>
              <a:t>and rural-to-urban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850776"/>
            <a:ext cx="12192000" cy="4007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582784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{4D06EF29-649C-6C4A-B802-F1891BBA952F}tf10001063</Template>
  <TotalTime>920</TotalTime>
  <Words>183</Words>
  <Application>Microsoft Macintosh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Population and Migration Patterns and processes </vt:lpstr>
      <vt:lpstr>BIG IDEAS….</vt:lpstr>
      <vt:lpstr>Topic 2.11</vt:lpstr>
      <vt:lpstr>Enduring Understanding: IMP-2</vt:lpstr>
      <vt:lpstr>Learning objective: IMP-2.D</vt:lpstr>
      <vt:lpstr>Essential Knowledge imp-2.D.1</vt:lpstr>
      <vt:lpstr>Essential Knowledge IMP-2.D.2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 Patterns and processes </dc:title>
  <dc:creator>Crider, Brett</dc:creator>
  <cp:lastModifiedBy>Crider, Brett</cp:lastModifiedBy>
  <cp:revision>23</cp:revision>
  <dcterms:created xsi:type="dcterms:W3CDTF">2019-08-23T01:10:38Z</dcterms:created>
  <dcterms:modified xsi:type="dcterms:W3CDTF">2019-08-23T16:31:10Z</dcterms:modified>
</cp:coreProperties>
</file>