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/>
    <p:restoredTop sz="94534"/>
  </p:normalViewPr>
  <p:slideViewPr>
    <p:cSldViewPr snapToGrid="0" snapToObjects="1">
      <p:cViewPr varScale="1">
        <p:scale>
          <a:sx n="80" d="100"/>
          <a:sy n="80" d="100"/>
        </p:scale>
        <p:origin x="1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4404-1C9C-A34F-82B8-A5CAB5F09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181726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Cultural Patterns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F57F0-05B6-2442-BB2E-38248A186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455" y="2020784"/>
            <a:ext cx="8289089" cy="48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2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649A6-5C03-F443-A7E0-BF29AE38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Big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94235-880A-754B-BDC8-17E75E32B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06" y="1026694"/>
            <a:ext cx="11389894" cy="5831305"/>
          </a:xfrm>
        </p:spPr>
        <p:txBody>
          <a:bodyPr>
            <a:noAutofit/>
          </a:bodyPr>
          <a:lstStyle/>
          <a:p>
            <a:r>
              <a:rPr lang="en-US" sz="3200" b="1" i="1" u="sng" dirty="0"/>
              <a:t>Patterns and Spatial Organization (PSO)</a:t>
            </a:r>
          </a:p>
          <a:p>
            <a:pPr lvl="1"/>
            <a:r>
              <a:rPr lang="en-US" sz="2800" dirty="0"/>
              <a:t>How does where people live and what resources they have access to impact their cultural practices</a:t>
            </a:r>
          </a:p>
          <a:p>
            <a:r>
              <a:rPr lang="en-US" sz="3200" b="1" i="1" u="sng" dirty="0"/>
              <a:t>Impacts and Interactions (IMP)</a:t>
            </a:r>
          </a:p>
          <a:p>
            <a:pPr lvl="1"/>
            <a:r>
              <a:rPr lang="en-US" sz="2800" dirty="0"/>
              <a:t>How does the interaction of people contribute to the spread of cultural practices?</a:t>
            </a:r>
          </a:p>
          <a:p>
            <a:r>
              <a:rPr lang="en-US" sz="3200" b="1" i="1" u="sng" dirty="0"/>
              <a:t>Spatial Patterns and Societal Changes (SPS)</a:t>
            </a:r>
          </a:p>
          <a:p>
            <a:pPr lvl="1"/>
            <a:r>
              <a:rPr lang="en-US" sz="2800" dirty="0"/>
              <a:t>How and why do cultural ideas, practices, and innovations change or disappear over time?</a:t>
            </a:r>
          </a:p>
        </p:txBody>
      </p:sp>
    </p:spTree>
    <p:extLst>
      <p:ext uri="{BB962C8B-B14F-4D97-AF65-F5344CB8AC3E}">
        <p14:creationId xmlns:p14="http://schemas.microsoft.com/office/powerpoint/2010/main" val="151331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4404-1C9C-A34F-82B8-A5CAB5F09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181726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Topic 3.4</a:t>
            </a:r>
            <a:br>
              <a:rPr lang="en-US" sz="7200" dirty="0"/>
            </a:br>
            <a:r>
              <a:rPr lang="en-US" sz="7200" dirty="0"/>
              <a:t>Types </a:t>
            </a:r>
            <a:r>
              <a:rPr lang="en-US" sz="7200"/>
              <a:t>of Diffusion</a:t>
            </a:r>
            <a:endParaRPr lang="en-US" sz="7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F57F0-05B6-2442-BB2E-38248A186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455" y="2020784"/>
            <a:ext cx="8289089" cy="48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9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89E6-8286-C343-AB4A-1F5DD392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0421"/>
            <a:ext cx="990599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Enduring Understanding: IMP-3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00E6-F993-9449-BB91-E2BFB629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3823"/>
            <a:ext cx="9905999" cy="1119356"/>
          </a:xfrm>
        </p:spPr>
        <p:txBody>
          <a:bodyPr/>
          <a:lstStyle/>
          <a:p>
            <a:r>
              <a:rPr lang="en-US" dirty="0"/>
              <a:t>The interaction of people contributes to the spread of cultural practices</a:t>
            </a:r>
          </a:p>
        </p:txBody>
      </p:sp>
    </p:spTree>
    <p:extLst>
      <p:ext uri="{BB962C8B-B14F-4D97-AF65-F5344CB8AC3E}">
        <p14:creationId xmlns:p14="http://schemas.microsoft.com/office/powerpoint/2010/main" val="350551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89E6-8286-C343-AB4A-1F5DD392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0421"/>
            <a:ext cx="9905998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Learning Objective: IMP-3.A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00E6-F993-9449-BB91-E2BFB629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3823"/>
            <a:ext cx="9905999" cy="1119356"/>
          </a:xfrm>
        </p:spPr>
        <p:txBody>
          <a:bodyPr/>
          <a:lstStyle/>
          <a:p>
            <a:r>
              <a:rPr lang="en-US" dirty="0"/>
              <a:t>Define the types of diffusion</a:t>
            </a:r>
          </a:p>
        </p:txBody>
      </p:sp>
    </p:spTree>
    <p:extLst>
      <p:ext uri="{BB962C8B-B14F-4D97-AF65-F5344CB8AC3E}">
        <p14:creationId xmlns:p14="http://schemas.microsoft.com/office/powerpoint/2010/main" val="207804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89E6-8286-C343-AB4A-1F5DD392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0421"/>
            <a:ext cx="9905998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Essential Knowledge IMP-3.A.1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00E6-F993-9449-BB91-E2BFB629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3823"/>
            <a:ext cx="9905999" cy="1119356"/>
          </a:xfrm>
        </p:spPr>
        <p:txBody>
          <a:bodyPr/>
          <a:lstStyle/>
          <a:p>
            <a:r>
              <a:rPr lang="en-US" dirty="0"/>
              <a:t>Relocation and expansion-including contagious, hierarchical, and stimulus expansion-are types of diffusion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9BB41-3169-4B46-B56B-EB0C0A0096CD}"/>
              </a:ext>
            </a:extLst>
          </p:cNvPr>
          <p:cNvSpPr txBox="1"/>
          <p:nvPr/>
        </p:nvSpPr>
        <p:spPr>
          <a:xfrm>
            <a:off x="188910" y="1768223"/>
            <a:ext cx="11810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b="1" i="1" u="sng" dirty="0">
                <a:ea typeface="ＭＳ Ｐゴシック" panose="020B0600070205080204" pitchFamily="34" charset="-128"/>
              </a:rPr>
              <a:t>Relocation Diffusion: </a:t>
            </a:r>
            <a:r>
              <a:rPr lang="en-US" sz="2200" dirty="0"/>
              <a:t>A form of diffusion where the ideas being diffused are transmitted by their carriers as they migrate to new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u="sng" dirty="0"/>
              <a:t>Expansion Diffusion: </a:t>
            </a:r>
            <a:r>
              <a:rPr lang="en-US" sz="2200" dirty="0"/>
              <a:t>The spread of an idea through a population in a way that the number of those influenced becomes continuously larger. Includes contagious, hierarchical, and stimulus diffusion.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i="1" u="sng" dirty="0"/>
              <a:t>Contagious: </a:t>
            </a:r>
            <a:r>
              <a:rPr lang="en-US" sz="2200" dirty="0"/>
              <a:t>Transmission of a phenomenon through close contact with nearby places, like diseases.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i="1" u="sng" dirty="0"/>
              <a:t>Hierarchical: </a:t>
            </a:r>
            <a:r>
              <a:rPr lang="en-US" sz="2200" dirty="0"/>
              <a:t>An idea spreads by passing first among the most connected individuals, then spreading to other individuals (large connected cities to other large connected cities, then to smaller connected cities)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b="1" i="1" u="sng" dirty="0"/>
              <a:t>Reverse Hierarchica</a:t>
            </a:r>
            <a:r>
              <a:rPr lang="en-US" sz="2200" dirty="0"/>
              <a:t>l: Diffusion up a hierarchy, such as from a little city to a big one.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i="1" u="sng" dirty="0"/>
              <a:t>Stimulus</a:t>
            </a:r>
            <a:r>
              <a:rPr lang="en-US" sz="2200" dirty="0"/>
              <a:t>: A form of diffusion in which a cultural adaptation is created as a result of the introduction of a cultural trait from another place. In other words, it is the spreading of an underlying principle of an idea when the idea as a whole cannot spread to a particular culture.</a:t>
            </a:r>
          </a:p>
        </p:txBody>
      </p:sp>
    </p:spTree>
    <p:extLst>
      <p:ext uri="{BB962C8B-B14F-4D97-AF65-F5344CB8AC3E}">
        <p14:creationId xmlns:p14="http://schemas.microsoft.com/office/powerpoint/2010/main" val="26347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89E6-8286-C343-AB4A-1F5DD392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0421"/>
            <a:ext cx="9905998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Essential Knowledge IMP-3.A.1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00E6-F993-9449-BB91-E2BFB629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3823"/>
            <a:ext cx="9905999" cy="1119356"/>
          </a:xfrm>
        </p:spPr>
        <p:txBody>
          <a:bodyPr/>
          <a:lstStyle/>
          <a:p>
            <a:r>
              <a:rPr lang="en-US" dirty="0"/>
              <a:t>Relocation and expansion-including contagious, hierarchical, and stimulus expansion-are types of diffusion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9BB41-3169-4B46-B56B-EB0C0A0096CD}"/>
              </a:ext>
            </a:extLst>
          </p:cNvPr>
          <p:cNvSpPr txBox="1"/>
          <p:nvPr/>
        </p:nvSpPr>
        <p:spPr>
          <a:xfrm>
            <a:off x="188910" y="1768223"/>
            <a:ext cx="11810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b="1" i="1" u="sng" dirty="0">
                <a:ea typeface="ＭＳ Ｐゴシック" panose="020B0600070205080204" pitchFamily="34" charset="-128"/>
              </a:rPr>
              <a:t>SEE the handout from Unit 1: If you need another copy let me know 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9BADE-91F1-4448-B600-5F664E266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09" y="2199110"/>
            <a:ext cx="4331369" cy="45915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A7671F-A195-B44D-9EB0-B6BC2FFA1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199110"/>
            <a:ext cx="4125556" cy="465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55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27</TotalTime>
  <Words>338</Words>
  <Application>Microsoft Macintosh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Trebuchet MS</vt:lpstr>
      <vt:lpstr>Tw Cen MT</vt:lpstr>
      <vt:lpstr>Circuit</vt:lpstr>
      <vt:lpstr>Cultural Patterns and Processes</vt:lpstr>
      <vt:lpstr>Big Ideas</vt:lpstr>
      <vt:lpstr>Topic 3.4 Types of Diffusion</vt:lpstr>
      <vt:lpstr>Enduring Understanding: IMP-3 </vt:lpstr>
      <vt:lpstr>Learning Objective: IMP-3.A</vt:lpstr>
      <vt:lpstr>Essential Knowledge IMP-3.A.1</vt:lpstr>
      <vt:lpstr>Essential Knowledge IMP-3.A.1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Patterns and Processes</dc:title>
  <dc:creator>Crider, Brett</dc:creator>
  <cp:lastModifiedBy>Crider, Brett</cp:lastModifiedBy>
  <cp:revision>7</cp:revision>
  <dcterms:created xsi:type="dcterms:W3CDTF">2019-09-15T03:29:38Z</dcterms:created>
  <dcterms:modified xsi:type="dcterms:W3CDTF">2019-09-25T20:00:53Z</dcterms:modified>
</cp:coreProperties>
</file>