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4534"/>
  </p:normalViewPr>
  <p:slideViewPr>
    <p:cSldViewPr snapToGrid="0" snapToObjects="1">
      <p:cViewPr varScale="1">
        <p:scale>
          <a:sx n="79" d="100"/>
          <a:sy n="79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3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2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18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6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49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85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3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9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5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2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5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8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F1646B8-CDB7-EC4B-A542-CE50419D914B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63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155E0D-E5A7-7D49-8F52-17DA90554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877" y="0"/>
            <a:ext cx="12192000" cy="1523334"/>
          </a:xfrm>
        </p:spPr>
        <p:txBody>
          <a:bodyPr>
            <a:normAutofit fontScale="90000"/>
          </a:bodyPr>
          <a:lstStyle/>
          <a:p>
            <a:r>
              <a:rPr lang="en-US" dirty="0"/>
              <a:t>Population and Migration Patterns and processes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F277CDF-FCE1-1549-A180-E5E1AB3F8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51BE80-5149-124F-A243-F7E168A5D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334"/>
            <a:ext cx="12185123" cy="533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9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98CB-13BE-9E40-9374-56741292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88571"/>
          </a:xfrm>
        </p:spPr>
        <p:txBody>
          <a:bodyPr/>
          <a:lstStyle/>
          <a:p>
            <a:pPr algn="ctr"/>
            <a:r>
              <a:rPr lang="en-US" dirty="0"/>
              <a:t>BIG IDEAS….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DA11-E0A8-DD4E-B826-02284E950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6" y="1088571"/>
            <a:ext cx="11544301" cy="5769429"/>
          </a:xfrm>
        </p:spPr>
        <p:txBody>
          <a:bodyPr>
            <a:normAutofit/>
          </a:bodyPr>
          <a:lstStyle/>
          <a:p>
            <a:r>
              <a:rPr lang="en-US" sz="3200" b="1" dirty="0"/>
              <a:t>Patterns and Spatial Organization (PSO)</a:t>
            </a:r>
          </a:p>
          <a:p>
            <a:pPr lvl="1"/>
            <a:r>
              <a:rPr lang="en-US" sz="3000" dirty="0"/>
              <a:t>How does where and how people live impact global cultural, political, and economic Patterns?</a:t>
            </a:r>
          </a:p>
          <a:p>
            <a:r>
              <a:rPr lang="en-US" sz="3200" b="1" dirty="0"/>
              <a:t>Impacts and Interactions (IMP)</a:t>
            </a:r>
          </a:p>
          <a:p>
            <a:pPr lvl="1"/>
            <a:r>
              <a:rPr lang="en-US" sz="3000" dirty="0"/>
              <a:t>How does the interplay of environmental, economic, cultural, and political factors influence changes in population?</a:t>
            </a:r>
          </a:p>
          <a:p>
            <a:r>
              <a:rPr lang="en-US" sz="3200" b="1" dirty="0"/>
              <a:t>Spatial patterns and societal change</a:t>
            </a:r>
          </a:p>
          <a:p>
            <a:pPr lvl="1"/>
            <a:r>
              <a:rPr lang="en-US" sz="3000" dirty="0"/>
              <a:t>How do changes in population affect a place’s economy, culture, and politics?</a:t>
            </a:r>
          </a:p>
        </p:txBody>
      </p:sp>
    </p:spTree>
    <p:extLst>
      <p:ext uri="{BB962C8B-B14F-4D97-AF65-F5344CB8AC3E}">
        <p14:creationId xmlns:p14="http://schemas.microsoft.com/office/powerpoint/2010/main" val="194480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F3ABC-8591-794A-80C2-876CBDCFD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334"/>
            <a:ext cx="12185123" cy="5335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C52AB-EF2A-2A4D-8827-22332369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6" y="179614"/>
            <a:ext cx="11674928" cy="2334986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Topic 2.2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A83D03-5CF2-1347-A8FF-DCCF927E930C}"/>
              </a:ext>
            </a:extLst>
          </p:cNvPr>
          <p:cNvSpPr txBox="1">
            <a:spLocks/>
          </p:cNvSpPr>
          <p:nvPr/>
        </p:nvSpPr>
        <p:spPr>
          <a:xfrm>
            <a:off x="277586" y="2177142"/>
            <a:ext cx="11674928" cy="445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9600" dirty="0"/>
              <a:t>Consequences of population Distribution  </a:t>
            </a:r>
          </a:p>
        </p:txBody>
      </p:sp>
    </p:spTree>
    <p:extLst>
      <p:ext uri="{BB962C8B-B14F-4D97-AF65-F5344CB8AC3E}">
        <p14:creationId xmlns:p14="http://schemas.microsoft.com/office/powerpoint/2010/main" val="396556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B8E1D-99ED-9843-97B6-A4F8F08D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30829"/>
          </a:xfrm>
        </p:spPr>
        <p:txBody>
          <a:bodyPr/>
          <a:lstStyle/>
          <a:p>
            <a:pPr algn="ctr"/>
            <a:r>
              <a:rPr lang="en-US" dirty="0"/>
              <a:t>Enduring Understanding: PSO-2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663DE-FF76-4542-BD64-FFA5CEE5D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34836"/>
            <a:ext cx="11430000" cy="1191986"/>
          </a:xfrm>
        </p:spPr>
        <p:txBody>
          <a:bodyPr/>
          <a:lstStyle/>
          <a:p>
            <a:r>
              <a:rPr lang="en-US" dirty="0"/>
              <a:t>By the end of this unit you should understand where and how people live is essential to understanding global cultural, political, and economic patterns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B8F69-9AE0-874D-9B02-8A428A7C1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321" y="2326822"/>
            <a:ext cx="8935357" cy="411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5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496F5-71CE-7344-8332-CD1828C4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476" y="0"/>
            <a:ext cx="10727872" cy="1382486"/>
          </a:xfrm>
        </p:spPr>
        <p:txBody>
          <a:bodyPr/>
          <a:lstStyle/>
          <a:p>
            <a:pPr algn="ctr"/>
            <a:r>
              <a:rPr lang="en-US" dirty="0"/>
              <a:t>Learning objective: PSO 2-D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91BEA-DFFA-104B-B316-3EBD88C45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4644"/>
            <a:ext cx="12192000" cy="2334986"/>
          </a:xfrm>
        </p:spPr>
        <p:txBody>
          <a:bodyPr>
            <a:normAutofit/>
          </a:bodyPr>
          <a:lstStyle/>
          <a:p>
            <a:r>
              <a:rPr lang="en-US" sz="3200" dirty="0"/>
              <a:t>Explain how population distribution and density affect society and the environment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D18F27-D23E-854B-8865-2A2AF0B8B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18" y="3109139"/>
            <a:ext cx="5187576" cy="30213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1046D4-81DA-7F4C-B5AD-3283E40BA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362" y="3109140"/>
            <a:ext cx="5223779" cy="300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5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PSO-2.D.1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5086"/>
            <a:ext cx="12192000" cy="1029657"/>
          </a:xfrm>
        </p:spPr>
        <p:txBody>
          <a:bodyPr anchor="t">
            <a:normAutofit fontScale="700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Population distribution and density affect political, economic, and social processes, including the provision of services such as medical care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40E8DF-F286-0E40-8066-804B0D4F4AF3}"/>
              </a:ext>
            </a:extLst>
          </p:cNvPr>
          <p:cNvSpPr txBox="1">
            <a:spLocks/>
          </p:cNvSpPr>
          <p:nvPr/>
        </p:nvSpPr>
        <p:spPr>
          <a:xfrm>
            <a:off x="-1" y="1828800"/>
            <a:ext cx="12192000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Areas with larger populations and greater population density have greater political, economic, and social power</a:t>
            </a:r>
          </a:p>
          <a:p>
            <a:pPr lvl="1"/>
            <a:r>
              <a:rPr lang="en-US" sz="3400" dirty="0"/>
              <a:t>Political – greater control over laws and larger influence</a:t>
            </a:r>
          </a:p>
          <a:p>
            <a:pPr lvl="1"/>
            <a:r>
              <a:rPr lang="en-US" sz="3400" dirty="0"/>
              <a:t>Economic – concentration of jobs, areas make more revenue </a:t>
            </a:r>
          </a:p>
          <a:p>
            <a:pPr lvl="1"/>
            <a:r>
              <a:rPr lang="en-US" sz="3400" dirty="0"/>
              <a:t>Social – greater access to health care, better educational opportunities, greater cultural diversity</a:t>
            </a:r>
          </a:p>
        </p:txBody>
      </p:sp>
    </p:spTree>
    <p:extLst>
      <p:ext uri="{BB962C8B-B14F-4D97-AF65-F5344CB8AC3E}">
        <p14:creationId xmlns:p14="http://schemas.microsoft.com/office/powerpoint/2010/main" val="341902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PSO-2.D.2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7286"/>
            <a:ext cx="12192000" cy="895186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Population distribution and density affect the environment and natural resources; this is known as carrying capacity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346FE7-9B15-8A4E-B117-B637BA74D991}"/>
              </a:ext>
            </a:extLst>
          </p:cNvPr>
          <p:cNvSpPr txBox="1">
            <a:spLocks/>
          </p:cNvSpPr>
          <p:nvPr/>
        </p:nvSpPr>
        <p:spPr>
          <a:xfrm>
            <a:off x="-1" y="1812472"/>
            <a:ext cx="12192000" cy="50455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As population grows and communities expand we start to alter the environment and  landscape (remember landscape is what you see when you look around) </a:t>
            </a:r>
          </a:p>
          <a:p>
            <a:pPr lvl="1"/>
            <a:r>
              <a:rPr lang="en-US" sz="3400" dirty="0"/>
              <a:t>We need more space to grow food and to house people so what do we do?</a:t>
            </a:r>
          </a:p>
          <a:p>
            <a:pPr lvl="2"/>
            <a:r>
              <a:rPr lang="en-US" sz="3200" dirty="0"/>
              <a:t>We take the natural landscape around us, chop down the trees and build houses or turn it into farmland </a:t>
            </a:r>
          </a:p>
          <a:p>
            <a:pPr lvl="2"/>
            <a:r>
              <a:rPr lang="en-US" sz="3200" dirty="0"/>
              <a:t>This loss of natural landscape is irreversible (cant put it back and fix it once you have done it)</a:t>
            </a:r>
          </a:p>
        </p:txBody>
      </p:sp>
    </p:spTree>
    <p:extLst>
      <p:ext uri="{BB962C8B-B14F-4D97-AF65-F5344CB8AC3E}">
        <p14:creationId xmlns:p14="http://schemas.microsoft.com/office/powerpoint/2010/main" val="208624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PSO-2.D.2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7286"/>
            <a:ext cx="12192000" cy="895186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Population distribution and density affect the environment and natural resources; this is known as carrying capacity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346FE7-9B15-8A4E-B117-B637BA74D991}"/>
              </a:ext>
            </a:extLst>
          </p:cNvPr>
          <p:cNvSpPr txBox="1">
            <a:spLocks/>
          </p:cNvSpPr>
          <p:nvPr/>
        </p:nvSpPr>
        <p:spPr>
          <a:xfrm>
            <a:off x="-1" y="1812472"/>
            <a:ext cx="12192000" cy="50455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Also as population grows and communities expand we start to use more natural resources </a:t>
            </a:r>
          </a:p>
          <a:p>
            <a:r>
              <a:rPr lang="en-US" sz="3200" dirty="0"/>
              <a:t>Every region of the world has a carrying capacity</a:t>
            </a:r>
          </a:p>
          <a:p>
            <a:pPr lvl="1"/>
            <a:r>
              <a:rPr lang="en-US" sz="3000" dirty="0"/>
              <a:t>This is the amount of people that the location can sustain without depletion or loss of the natural resources</a:t>
            </a:r>
          </a:p>
          <a:p>
            <a:r>
              <a:rPr lang="en-US" sz="3200" dirty="0"/>
              <a:t>Carrying capacity can and does increase and decrease</a:t>
            </a:r>
          </a:p>
          <a:p>
            <a:pPr lvl="1"/>
            <a:r>
              <a:rPr lang="en-US" sz="3000" dirty="0"/>
              <a:t>New technology or farming practice can increase the carrying capacity</a:t>
            </a:r>
          </a:p>
          <a:p>
            <a:pPr lvl="1"/>
            <a:r>
              <a:rPr lang="en-US" sz="3000" dirty="0"/>
              <a:t>Natural disaster can reduce the carrying </a:t>
            </a:r>
            <a:r>
              <a:rPr lang="en-US" sz="3000" dirty="0" err="1"/>
              <a:t>capactiy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61501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{4D06EF29-649C-6C4A-B802-F1891BBA952F}tf10001063</Template>
  <TotalTime>826</TotalTime>
  <Words>409</Words>
  <Application>Microsoft Macintosh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Population and Migration Patterns and processes </vt:lpstr>
      <vt:lpstr>BIG IDEAS….</vt:lpstr>
      <vt:lpstr>Topic 2.2</vt:lpstr>
      <vt:lpstr>Enduring Understanding: PSO-2</vt:lpstr>
      <vt:lpstr>Learning objective: PSO 2-D</vt:lpstr>
      <vt:lpstr>Essential Knowledge PSO-2.D.1</vt:lpstr>
      <vt:lpstr>Essential Knowledge PSO-2.D.2</vt:lpstr>
      <vt:lpstr>Essential Knowledge PSO-2.D.2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and Migration Patterns and processes </dc:title>
  <dc:creator>Crider, Brett</dc:creator>
  <cp:lastModifiedBy>Crider, Brett</cp:lastModifiedBy>
  <cp:revision>11</cp:revision>
  <dcterms:created xsi:type="dcterms:W3CDTF">2019-08-23T01:10:38Z</dcterms:created>
  <dcterms:modified xsi:type="dcterms:W3CDTF">2019-08-23T21:47:33Z</dcterms:modified>
</cp:coreProperties>
</file>