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63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534"/>
  </p:normalViewPr>
  <p:slideViewPr>
    <p:cSldViewPr snapToGrid="0" snapToObjects="1">
      <p:cViewPr varScale="1">
        <p:scale>
          <a:sx n="48" d="100"/>
          <a:sy n="48" d="100"/>
        </p:scale>
        <p:origin x="21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2.12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Effects of migration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IMP-2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Changes in population are due to mortality, fertility, and migration, which area influenced by the interplay of environmental, economic, cultural, and political factors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9795E-D5F1-E944-87BA-673A5C03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441"/>
            <a:ext cx="4087906" cy="2707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99609-51D6-D244-8F6C-F402E1E8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05" y="2305817"/>
            <a:ext cx="4007223" cy="2258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0AA10-B61B-E646-9E50-5BE64EEF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26" y="4177551"/>
            <a:ext cx="4020673" cy="26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IMP-2.E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0550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Explains historical and contemporary geographic effects of migration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1EB24B5-41E2-194F-8BC0-2EF54C35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981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imp-2.e.1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72122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Migration has political, economics, and cultural effects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716306"/>
            <a:ext cx="12192000" cy="4141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923</TotalTime>
  <Words>147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Population and Migration Patterns and processes </vt:lpstr>
      <vt:lpstr>BIG IDEAS….</vt:lpstr>
      <vt:lpstr>Topic 2.12</vt:lpstr>
      <vt:lpstr>Enduring Understanding: IMP-2</vt:lpstr>
      <vt:lpstr>Learning objective: IMP-2.E</vt:lpstr>
      <vt:lpstr>Essential Knowledge imp-2.e.1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24</cp:revision>
  <dcterms:created xsi:type="dcterms:W3CDTF">2019-08-23T01:10:38Z</dcterms:created>
  <dcterms:modified xsi:type="dcterms:W3CDTF">2019-08-23T16:34:35Z</dcterms:modified>
</cp:coreProperties>
</file>