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94534"/>
  </p:normalViewPr>
  <p:slideViewPr>
    <p:cSldViewPr snapToGrid="0" snapToObjects="1">
      <p:cViewPr varScale="1">
        <p:scale>
          <a:sx n="80" d="100"/>
          <a:sy n="80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4404-1C9C-A34F-82B8-A5CAB5F0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81726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Cultural Patterns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F57F0-05B6-2442-BB2E-38248A18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55" y="2020784"/>
            <a:ext cx="8289089" cy="48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49A6-5C03-F443-A7E0-BF29AE38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4235-880A-754B-BDC8-17E75E32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6" y="1026694"/>
            <a:ext cx="11389894" cy="5831305"/>
          </a:xfrm>
        </p:spPr>
        <p:txBody>
          <a:bodyPr>
            <a:noAutofit/>
          </a:bodyPr>
          <a:lstStyle/>
          <a:p>
            <a:r>
              <a:rPr lang="en-US" sz="3200" b="1" i="1" u="sng" dirty="0"/>
              <a:t>Patterns and Spatial Organization (PSO)</a:t>
            </a:r>
          </a:p>
          <a:p>
            <a:pPr lvl="1"/>
            <a:r>
              <a:rPr lang="en-US" sz="2800" dirty="0"/>
              <a:t>How does where people live and what resources they have access to impact their cultural practices</a:t>
            </a:r>
          </a:p>
          <a:p>
            <a:r>
              <a:rPr lang="en-US" sz="3200" b="1" i="1" u="sng" dirty="0"/>
              <a:t>Impacts and Interactions (IMP)</a:t>
            </a:r>
          </a:p>
          <a:p>
            <a:pPr lvl="1"/>
            <a:r>
              <a:rPr lang="en-US" sz="2800" dirty="0"/>
              <a:t>How does the interaction of people contribute to the spread of cultural practices?</a:t>
            </a:r>
          </a:p>
          <a:p>
            <a:r>
              <a:rPr lang="en-US" sz="3200" b="1" i="1" u="sng" dirty="0"/>
              <a:t>Spatial Patterns and Societal Changes (SPS)</a:t>
            </a:r>
          </a:p>
          <a:p>
            <a:pPr lvl="1"/>
            <a:r>
              <a:rPr lang="en-US" sz="2800" dirty="0"/>
              <a:t>How and why do cultural ideas, practices, and innovations change or disappear over time?</a:t>
            </a:r>
          </a:p>
        </p:txBody>
      </p:sp>
    </p:spTree>
    <p:extLst>
      <p:ext uri="{BB962C8B-B14F-4D97-AF65-F5344CB8AC3E}">
        <p14:creationId xmlns:p14="http://schemas.microsoft.com/office/powerpoint/2010/main" val="151331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4404-1C9C-A34F-82B8-A5CAB5F0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81726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Topic 3.8</a:t>
            </a:r>
            <a:br>
              <a:rPr lang="en-US" sz="7200" dirty="0"/>
            </a:br>
            <a:r>
              <a:rPr lang="en-US" sz="7200" dirty="0"/>
              <a:t>Effects </a:t>
            </a:r>
            <a:r>
              <a:rPr lang="en-US" sz="7200"/>
              <a:t>of Diffusion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F57F0-05B6-2442-BB2E-38248A18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55" y="2020784"/>
            <a:ext cx="8289089" cy="48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9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Enduring Understanding: SPS-3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Cultural ideas, practices, and innovations change or disappear over time</a:t>
            </a:r>
          </a:p>
        </p:txBody>
      </p:sp>
    </p:spTree>
    <p:extLst>
      <p:ext uri="{BB962C8B-B14F-4D97-AF65-F5344CB8AC3E}">
        <p14:creationId xmlns:p14="http://schemas.microsoft.com/office/powerpoint/2010/main" val="350781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Learning Objective: sps-3.B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Explain how the process of diffusion results in changes to the cultural landscape</a:t>
            </a:r>
          </a:p>
        </p:txBody>
      </p:sp>
    </p:spTree>
    <p:extLst>
      <p:ext uri="{BB962C8B-B14F-4D97-AF65-F5344CB8AC3E}">
        <p14:creationId xmlns:p14="http://schemas.microsoft.com/office/powerpoint/2010/main" val="306012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SPS-3.B.1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Acculturation, assimilation, syncretism, and multiculturalism are effects of the diffusion </a:t>
            </a:r>
            <a:r>
              <a:rPr lang="en-US"/>
              <a:t>of culture.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4B5EF-23F0-9844-B021-E98FC3D54376}"/>
              </a:ext>
            </a:extLst>
          </p:cNvPr>
          <p:cNvSpPr txBox="1"/>
          <p:nvPr/>
        </p:nvSpPr>
        <p:spPr>
          <a:xfrm>
            <a:off x="0" y="1768223"/>
            <a:ext cx="12192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The diffusion and interaction of culture can shape and change based on the type of interactions and how the cultures interact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Acculturation - </a:t>
            </a:r>
            <a:r>
              <a:rPr lang="en-US" sz="2400" dirty="0"/>
              <a:t>when one group of people adopt the culture traits of another culture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When a group drops some of their cultural traits and adopts new traits based on where they are (migrants learning the language of new area)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Assimilation - </a:t>
            </a:r>
            <a:r>
              <a:rPr lang="en-US" sz="2400" dirty="0"/>
              <a:t>the process whereby a minority group gradually adopts the customs and attitudes of the prevailing culture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When migrants stop using their traditional cultural traits and take on the new areas cultural traits - Americanization of migrants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Syncretism – the blending of two cultural traits into one new trait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Spanglish – Blending of Spanish and English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Multiculturalism – Idea that different cultures in a society deserve value and respect for unique differences (the "mixed salad" concept)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259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SPS-3.B.1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Acculturation, assimilation, syncretism, and multiculturalism are effects of the diffusion </a:t>
            </a:r>
            <a:r>
              <a:rPr lang="en-US"/>
              <a:t>of culture.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4B5EF-23F0-9844-B021-E98FC3D54376}"/>
              </a:ext>
            </a:extLst>
          </p:cNvPr>
          <p:cNvSpPr txBox="1"/>
          <p:nvPr/>
        </p:nvSpPr>
        <p:spPr>
          <a:xfrm>
            <a:off x="0" y="1768223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Multiculturalism – Idea that different cultures in a society deserve value and respect for unique differences (the "mixed salad" concept)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Most major large cities are multicultural; Example New York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people and areas valuing diversity any uniqueness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2354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43</TotalTime>
  <Words>345</Words>
  <Application>Microsoft Macintosh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Trebuchet MS</vt:lpstr>
      <vt:lpstr>Tw Cen MT</vt:lpstr>
      <vt:lpstr>Circuit</vt:lpstr>
      <vt:lpstr>Cultural Patterns and Processes</vt:lpstr>
      <vt:lpstr>Big Ideas</vt:lpstr>
      <vt:lpstr>Topic 3.8 Effects of Diffusion</vt:lpstr>
      <vt:lpstr>Enduring Understanding: SPS-3 </vt:lpstr>
      <vt:lpstr>Learning Objective: sps-3.B</vt:lpstr>
      <vt:lpstr>Essential Knowledge SPS-3.B.1</vt:lpstr>
      <vt:lpstr>Essential Knowledge SPS-3.B.1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Patterns and Processes</dc:title>
  <dc:creator>Crider, Brett</dc:creator>
  <cp:lastModifiedBy>Crider, Brett</cp:lastModifiedBy>
  <cp:revision>11</cp:revision>
  <dcterms:created xsi:type="dcterms:W3CDTF">2019-09-15T03:29:38Z</dcterms:created>
  <dcterms:modified xsi:type="dcterms:W3CDTF">2019-09-27T19:28:27Z</dcterms:modified>
</cp:coreProperties>
</file>